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1" r:id="rId21"/>
    <p:sldId id="276" r:id="rId22"/>
    <p:sldId id="277" r:id="rId23"/>
    <p:sldId id="279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B6FC9-A237-444E-AB35-32540E53F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F6DE3A-4CBF-4168-B3C8-16DB4441F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C9DA3B-714C-47EC-AB7A-DCB69D61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B9DDA1-28E4-4A49-8C64-472A51B3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2160AF-20A7-4232-B2B4-C8612A81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3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7600F-AB96-40D5-BF44-A79BBA7D3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2B903B-C2A6-4DCB-B372-B4F5F3469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21ECC3-B204-49EB-B39D-C8931DC8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02685-77F0-4173-A903-C6E778261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6ACDE-BF2B-4DF0-BD04-22E5B87B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4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7948FB-575D-465D-9293-17A59DE71B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2B6006-02BE-4CFB-87BD-FC368BD44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B4710-3341-4A6F-86B2-805255291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D5293-1720-4A2A-A414-0D126992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C4D2BF-A2FC-4310-9A08-B4A9B1557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74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F1947-2733-4805-8E10-4C4003ED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870F2B-A3B0-4043-A268-81C55AA7A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323828-13D1-4C29-9AE1-D93FC0C2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D332A4-A95C-4AA0-8E44-B33A4ACE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93458A-3BAB-4C56-9645-712397BA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3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73476-8B2A-4589-BE90-D1715502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BA83EA-F245-428B-A4CA-8E27ADF58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A8E9E9-11F1-4DF4-8BBF-BB1E718B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64C7DC-1DFD-47C5-814D-44387A03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D66C7-A753-48A0-A315-E663A53E1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59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F9696-CA58-4E8C-810A-C2F78527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95CFB2-DA03-4EE9-B8A8-3EF01028C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E2C9DF-693F-46C7-B13F-C3C589E28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75245D-2839-44A2-BBEE-66FBC78C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13952E-3106-483F-949F-5C809AD14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E36B90-4A31-4849-8A3A-0D8E3619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87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73DB8-15C1-43D0-AADC-7D1D73112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685E60-3BA1-4691-8CC8-0C16245FC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FE3C53-F2B3-4F0E-B630-BF35776EB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7D16F5-C940-435A-AE89-54DBF3A13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BD2E32-3F12-4B4B-9917-E1EE4DE877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FBDA81-8846-497A-99B3-4FEC8815F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A0783C-C2E6-4B9F-AB9B-8A180411B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BB3BE0-BC32-4F47-ACD9-8B698548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30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1FF12-0AA9-45B0-BCB8-741F529E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A9A3F0-7949-4645-9718-E82E98D30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CBA479-E77B-4AA9-8C50-2EFA4FA88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5C6AA7-5957-4A1E-9E88-05E32E96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674611-B4D2-4E4A-A782-3F1D4F4E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040813-09E8-472B-8E84-6226154E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542394-1146-4AE4-8259-CB4A5643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74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BB03C-9314-43A1-B90D-6376689D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0DF5D3-5EFF-4800-999C-8E3C92CF4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2622B7-A864-4883-8953-5E0469A3D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728127-2D63-4B60-8EFC-4E3BFC9F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4F836D-F434-4862-9ADE-8C26080A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BFD57B-8398-4E16-AA8A-06D31EAC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1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72E0B-055F-429B-888D-E579DEB6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00C3E0-3BCD-4230-A568-EF3B6AB31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FDE115-19CB-4510-BD5B-A381B544E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9216E5-CDA4-4E6C-89FD-EE11DE9A5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D5435A-E5FF-49C6-B64D-AE21D46E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4503F-A91D-4080-B37A-4CCFF2EE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66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4D361-3D3D-4265-9E89-2DF12AFF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5B3DA1-1D1F-434A-8691-0F199F2BC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13E9A-61C4-480A-BC7C-75B5ADABE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10BF6-9A33-44DF-8059-E5D419F95A99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7A00AA-BA8C-467C-8CF3-83009C84A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AB48D6-8026-41CB-A90E-502F20FA2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FC15E-68AE-4D9A-8814-1231AA9B5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53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F2F24-96FF-4F8A-AB97-5E48E41E4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0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9EDD31-AAA9-45EE-8C5F-1DCA55A2B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04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98A68-0801-459D-98F3-D05C35DD6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5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96ECB7-36FB-40A3-9C33-94DE3F2AC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62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4D1A7-B312-47FA-AC83-28B995390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48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3B5015-A08A-4098-B91B-72B4A28FB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92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A79EA3-0190-472F-88AA-B73275651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21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AA9483-40D4-496F-A6CF-9E97EC34F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27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9D2A4B-2D99-4D69-BC43-A2F011672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9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FB1EEE-282A-4961-8540-84B6F21CF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75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1A5F98-EA6D-4940-9AF7-86B364D5E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0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77C547-73BC-431D-9F96-F38D609E6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96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B5CED8-AB0C-4456-8E68-68001AF71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49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9F496D-75F0-4C4A-823E-B81BFA254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0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3838A8-928F-4416-A6E5-05D9A1416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86EA7A-B9CF-415A-ABED-4646D25A6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40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3419A3-DCE6-4168-91B7-5CD487983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94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B2DF06-A67A-4763-9671-44280DA7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57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66FFB9-2C8B-4027-827E-37F013573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8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3C56D0-1EDD-42BF-9055-628C3F375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3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501615-AC34-44C4-9F06-A07C00EE6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216C1E-1C0F-4C0E-ADEB-67DE92ECA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55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43B8E7-19C2-464D-BCC7-68593597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2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B8B44B-8160-470F-989F-B2DE6DB14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06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B23088-E896-48AB-9798-3981C530A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52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3D79BF-017F-4D40-8165-BFA1CD8BC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847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Назгуль Галеева</dc:creator>
  <cp:lastModifiedBy>Назгуль Галеева</cp:lastModifiedBy>
  <cp:revision>3</cp:revision>
  <dcterms:created xsi:type="dcterms:W3CDTF">2020-08-10T09:52:13Z</dcterms:created>
  <dcterms:modified xsi:type="dcterms:W3CDTF">2020-10-16T06:12:14Z</dcterms:modified>
</cp:coreProperties>
</file>