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2" r:id="rId4"/>
    <p:sldId id="339" r:id="rId5"/>
    <p:sldId id="313" r:id="rId6"/>
    <p:sldId id="257" r:id="rId7"/>
    <p:sldId id="259" r:id="rId8"/>
    <p:sldId id="340" r:id="rId9"/>
    <p:sldId id="314" r:id="rId10"/>
    <p:sldId id="285" r:id="rId11"/>
    <p:sldId id="279" r:id="rId12"/>
    <p:sldId id="307" r:id="rId13"/>
    <p:sldId id="334" r:id="rId14"/>
    <p:sldId id="338" r:id="rId15"/>
    <p:sldId id="349" r:id="rId16"/>
    <p:sldId id="343" r:id="rId17"/>
    <p:sldId id="344" r:id="rId18"/>
    <p:sldId id="350" r:id="rId19"/>
    <p:sldId id="348" r:id="rId20"/>
    <p:sldId id="345" r:id="rId21"/>
    <p:sldId id="346" r:id="rId22"/>
    <p:sldId id="347" r:id="rId23"/>
    <p:sldId id="341" r:id="rId24"/>
    <p:sldId id="351" r:id="rId25"/>
    <p:sldId id="35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ba-RU" sz="9600" i="1" dirty="0" smtClean="0">
                <a:latin typeface="Book Antiqua" pitchFamily="18" charset="0"/>
              </a:rPr>
              <a:t>Сарыҡ</a:t>
            </a:r>
            <a:endParaRPr lang="ru-RU" sz="9600" i="1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a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Учалы районы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a-RU" sz="2800" dirty="0" smtClean="0">
                <a:latin typeface="Times New Roman" pitchFamily="18" charset="0"/>
                <a:cs typeface="Times New Roman" pitchFamily="18" charset="0"/>
              </a:rPr>
              <a:t>Исхакова Мөслимә Ғниәт ҡыҙы. 1924 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ell\Desktop\сарык\IMG_2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a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a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a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a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ba-RU" sz="8000" i="1" dirty="0" smtClean="0">
                <a:latin typeface="Book Antiqua" pitchFamily="18" charset="0"/>
              </a:rPr>
              <a:t>Ҡуныс</a:t>
            </a:r>
          </a:p>
          <a:p>
            <a:pPr algn="ctr"/>
            <a:r>
              <a:rPr lang="ba-RU" sz="4000" dirty="0" smtClean="0">
                <a:latin typeface="Book Antiqua" pitchFamily="18" charset="0"/>
              </a:rPr>
              <a:t>Ҡуныс бороу</a:t>
            </a:r>
          </a:p>
          <a:p>
            <a:pPr algn="ctr"/>
            <a:r>
              <a:rPr lang="ba-RU" sz="4000" dirty="0" smtClean="0">
                <a:latin typeface="Book Antiqua" pitchFamily="18" charset="0"/>
              </a:rPr>
              <a:t>Ҡуныс айҙандырыу</a:t>
            </a:r>
          </a:p>
          <a:p>
            <a:pPr algn="ctr"/>
            <a:r>
              <a:rPr lang="ba-RU" sz="4000" dirty="0" smtClean="0">
                <a:latin typeface="Book Antiqua" pitchFamily="18" charset="0"/>
              </a:rPr>
              <a:t>Ҡуныс ҡайыу</a:t>
            </a:r>
            <a:r>
              <a:rPr lang="ba-RU" sz="4000" i="1" dirty="0" smtClean="0"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a-RU" dirty="0" smtClean="0">
                <a:latin typeface="Times New Roman" pitchFamily="18" charset="0"/>
                <a:cs typeface="Times New Roman" pitchFamily="18" charset="0"/>
              </a:rPr>
              <a:t>Тула</a:t>
            </a:r>
            <a:r>
              <a:rPr lang="ba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Dell\Desktop\IMG-20191228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04747"/>
            <a:ext cx="8229600" cy="3516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a-RU" sz="4000" dirty="0" smtClean="0">
                <a:latin typeface="Times New Roman" pitchFamily="18" charset="0"/>
                <a:cs typeface="Times New Roman" pitchFamily="18" charset="0"/>
              </a:rPr>
              <a:t>бороу </a:t>
            </a:r>
            <a:r>
              <a:rPr lang="ba-RU" sz="2800" dirty="0" smtClean="0">
                <a:latin typeface="Times New Roman" pitchFamily="18" charset="0"/>
                <a:cs typeface="Times New Roman" pitchFamily="18" charset="0"/>
              </a:rPr>
              <a:t>(ҡусҡар) / </a:t>
            </a:r>
            <a:r>
              <a:rPr lang="ba-RU" sz="4000" dirty="0" smtClean="0">
                <a:latin typeface="Times New Roman" pitchFamily="18" charset="0"/>
                <a:cs typeface="Times New Roman" pitchFamily="18" charset="0"/>
              </a:rPr>
              <a:t>аппликация/ суҡ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:\башк костюм\сарыҡ\презен\h-18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12776"/>
            <a:ext cx="3217200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башк костюм\сарыҡ\IMG_09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7060" r="9800" b="3036"/>
          <a:stretch>
            <a:fillRect/>
          </a:stretch>
        </p:blipFill>
        <p:spPr bwMode="auto">
          <a:xfrm>
            <a:off x="2071663" y="857232"/>
            <a:ext cx="5609043" cy="57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a-RU" sz="4000" dirty="0" smtClean="0">
                <a:latin typeface="Times New Roman" pitchFamily="18" charset="0"/>
                <a:cs typeface="Times New Roman" pitchFamily="18" charset="0"/>
              </a:rPr>
              <a:t>бороу </a:t>
            </a:r>
            <a:r>
              <a:rPr lang="ba-RU" sz="2400" dirty="0" smtClean="0">
                <a:latin typeface="Times New Roman" pitchFamily="18" charset="0"/>
                <a:cs typeface="Times New Roman" pitchFamily="18" charset="0"/>
              </a:rPr>
              <a:t>(ҡусҡар- тәкә мөгөҙө ) / </a:t>
            </a:r>
            <a:r>
              <a:rPr lang="ba-RU" sz="4000" dirty="0" smtClean="0"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Dell\Desktop\IMG_20200203_1033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96752"/>
            <a:ext cx="3969000" cy="52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документ\сарыҡ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ell\Desktop\документ\сарыҡ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y3sN01UvL_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ba-RU" dirty="0" smtClean="0">
                <a:latin typeface="Times New Roman" pitchFamily="18" charset="0"/>
                <a:cs typeface="Times New Roman" pitchFamily="18" charset="0"/>
              </a:rPr>
              <a:t>Сарыҡ тураһында мәғлүмәт туплау сығанаҡтары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a-RU" sz="4000" dirty="0" smtClean="0">
                <a:latin typeface="Times New Roman" pitchFamily="18" charset="0"/>
                <a:cs typeface="Times New Roman" pitchFamily="18" charset="0"/>
              </a:rPr>
              <a:t>Фотолар</a:t>
            </a:r>
            <a:endParaRPr lang="ru-RU" sz="4000" dirty="0" smtClean="0"/>
          </a:p>
          <a:p>
            <a:pPr algn="ctr">
              <a:buNone/>
            </a:pPr>
            <a:endParaRPr lang="ba-RU" sz="6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документ\сарыҡ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3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IMG_20200910_1008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052736"/>
            <a:ext cx="3942000" cy="52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IMG_20200910_101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2"/>
            <a:ext cx="4320000" cy="57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700696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hqV3eb7olG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306186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ba-RU" sz="4000" dirty="0" smtClean="0">
                <a:latin typeface="Times New Roman" pitchFamily="18" charset="0"/>
                <a:cs typeface="Times New Roman" pitchFamily="18" charset="0"/>
              </a:rPr>
              <a:t>Учалы төбәкте өйрәнеү музейының фондтары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башк костюм\сарыҡ\IMG_1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66"/>
            <a:ext cx="4860000" cy="64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башк костюм\сарыҡ\IMG_1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57984" y="850290"/>
            <a:ext cx="6624000" cy="49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IMG_23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440585" cy="49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a-RU" dirty="0" smtClean="0">
                <a:latin typeface="Times New Roman" pitchFamily="18" charset="0"/>
                <a:cs typeface="Times New Roman" pitchFamily="18" charset="0"/>
              </a:rPr>
              <a:t>Информаторҙар</a:t>
            </a:r>
            <a:br>
              <a:rPr lang="ba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ba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a-RU" sz="3100" dirty="0" smtClean="0">
                <a:latin typeface="Times New Roman" pitchFamily="18" charset="0"/>
                <a:cs typeface="Times New Roman" pitchFamily="18" charset="0"/>
              </a:rPr>
              <a:t>Буранбаева Сәрүәрә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ell\Desktop\ushgeKh6-a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47</Words>
  <Application>Microsoft Office PowerPoint</Application>
  <PresentationFormat>Экран (4:3)</PresentationFormat>
  <Paragraphs>15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Сарыҡ</vt:lpstr>
      <vt:lpstr>Сарыҡ тураһында мәғлүмәт туплау сығанаҡтары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Информаторҙар  Буранбаева Сәрүәрә</vt:lpstr>
      <vt:lpstr>Исхакова Мөслимә Ғниәт ҡыҙы. 1924 й.</vt:lpstr>
      <vt:lpstr>  </vt:lpstr>
      <vt:lpstr>Тула  </vt:lpstr>
      <vt:lpstr>бороу (ҡусҡар) / аппликация/ суҡ</vt:lpstr>
      <vt:lpstr>Презентация PowerPoint</vt:lpstr>
      <vt:lpstr>бороу (ҡусҡар- тәкә мөгөҙө ) / аппликация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Сарыҡ</dc:title>
  <dc:creator>Dell</dc:creator>
  <cp:lastModifiedBy>Azamat Shiriyazdanov</cp:lastModifiedBy>
  <cp:revision>53</cp:revision>
  <dcterms:created xsi:type="dcterms:W3CDTF">2018-12-12T05:19:40Z</dcterms:created>
  <dcterms:modified xsi:type="dcterms:W3CDTF">2020-10-05T14:44:12Z</dcterms:modified>
</cp:coreProperties>
</file>